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9" r:id="rId4"/>
    <p:sldId id="290" r:id="rId5"/>
    <p:sldId id="295" r:id="rId6"/>
    <p:sldId id="294" r:id="rId7"/>
    <p:sldId id="293" r:id="rId8"/>
    <p:sldId id="297" r:id="rId9"/>
    <p:sldId id="298" r:id="rId10"/>
    <p:sldId id="299" r:id="rId11"/>
    <p:sldId id="296" r:id="rId12"/>
    <p:sldId id="300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137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sz="1600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69029F-0264-491E-B811-65F7DA3CBBB0}"/>
              </a:ext>
            </a:extLst>
          </p:cNvPr>
          <p:cNvGrpSpPr/>
          <p:nvPr userDrawn="1"/>
        </p:nvGrpSpPr>
        <p:grpSpPr>
          <a:xfrm>
            <a:off x="179837" y="5056246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ABD06244-04F9-463D-A4DB-628C04BB8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63D75727-DAE8-4F50-8B40-C2AB0C6A94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65AA8D01-3E12-417C-866C-09E77342F6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BA4509F5-9711-4A35-B736-E2BAFCB547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njayseshan/spikeprime-vscode/wik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Introduction a </a:t>
            </a:r>
            <a:r>
              <a:rPr lang="en-US" dirty="0" err="1"/>
              <a:t>Micropython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7BEDF8-ED3E-4A00-BBF6-57E1D908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41" y="2679192"/>
            <a:ext cx="1207320" cy="122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D9CC-630F-4BEB-B96C-5074B56D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Autres</a:t>
            </a:r>
            <a:r>
              <a:rPr lang="en-US" dirty="0"/>
              <a:t> modules/</a:t>
            </a:r>
            <a:r>
              <a:rPr lang="en-US" dirty="0" err="1"/>
              <a:t>bibliothèques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FA09-3B87-4CBC-99CC-F0343D6A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Vous pouvez utiliser la commande d'importation pour charger n'importe quelle bibliothèque que vous trouvez et ensuite utiliser l'</a:t>
            </a:r>
            <a:r>
              <a:rPr lang="fr-FR" dirty="0" err="1"/>
              <a:t>autocompletion</a:t>
            </a:r>
            <a:r>
              <a:rPr lang="fr-FR" dirty="0"/>
              <a:t> ou help() pour explorer leurs fonctions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3359-5880-44F0-A906-D844CDA8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4B257-1BF2-4F84-890B-51FFE89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21260-126F-4DB0-9A60-1A9A0C80F6F4}"/>
              </a:ext>
            </a:extLst>
          </p:cNvPr>
          <p:cNvSpPr/>
          <p:nvPr/>
        </p:nvSpPr>
        <p:spPr>
          <a:xfrm>
            <a:off x="1682048" y="2401637"/>
            <a:ext cx="6190488" cy="30266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random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help(random)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object &lt;module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urandom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'&gt; is of type module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__name__ --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urandom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getrandbits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seed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randrange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choice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random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uniform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random.random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0.711182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random.random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0.408947</a:t>
            </a:r>
          </a:p>
        </p:txBody>
      </p:sp>
    </p:spTree>
    <p:extLst>
      <p:ext uri="{BB962C8B-B14F-4D97-AF65-F5344CB8AC3E}">
        <p14:creationId xmlns:p14="http://schemas.microsoft.com/office/powerpoint/2010/main" val="410532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6709-0960-4067-9B38-0D1FEBD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fr-FR" dirty="0"/>
              <a:t>DÉFI 1 : BONJOUR LE MONDE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76D13E-4974-45A8-B4C5-4DDFDDD0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/>
              <a:t>Imprimez "Hello World" sur votre matrice de lumière</a:t>
            </a:r>
          </a:p>
          <a:p>
            <a:pPr algn="just"/>
            <a:r>
              <a:rPr lang="fr-FR" dirty="0"/>
              <a:t>Quelques étapes clés :</a:t>
            </a:r>
            <a:endParaRPr lang="en-US" dirty="0"/>
          </a:p>
          <a:p>
            <a:pPr marL="666900" lvl="1" indent="-342900" algn="just">
              <a:buFont typeface="+mj-lt"/>
              <a:buAutoNum type="arabicPeriod"/>
            </a:pPr>
            <a:r>
              <a:rPr lang="fr-FR" dirty="0"/>
              <a:t>Importez le module Hub</a:t>
            </a:r>
          </a:p>
          <a:p>
            <a:pPr marL="666900" lvl="1" indent="-342900" algn="just">
              <a:buFont typeface="+mj-lt"/>
              <a:buAutoNum type="arabicPeriod"/>
            </a:pPr>
            <a:r>
              <a:rPr lang="fr-FR" dirty="0"/>
              <a:t>Explorez les composants du Hub pour en trouver un qui contrôle la matrice de lumière (indice : vous voulez "afficher" quelque chose)                     </a:t>
            </a:r>
          </a:p>
          <a:p>
            <a:pPr marL="666900" lvl="1" indent="-342900" algn="just">
              <a:buFont typeface="+mj-lt"/>
              <a:buAutoNum type="arabicPeriod"/>
            </a:pPr>
            <a:r>
              <a:rPr lang="fr-FR" dirty="0"/>
              <a:t>Enfin, cherchez une méthode qui "montre" quelque chose sur l'écran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3267E-2348-407D-810B-CEFBF19B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9519D-A7BF-4908-A147-F1BC5406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6709-0960-4067-9B38-0D1FEBD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" y="293688"/>
            <a:ext cx="8747125" cy="752475"/>
          </a:xfrm>
        </p:spPr>
        <p:txBody>
          <a:bodyPr/>
          <a:lstStyle/>
          <a:p>
            <a:r>
              <a:rPr lang="fr-FR" dirty="0"/>
              <a:t>DÉFI 1 : BONJOUR LE MONDE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1D6B20-FB62-4984-BC55-1336DD8E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1139825"/>
            <a:ext cx="8831263" cy="5083175"/>
          </a:xfrm>
        </p:spPr>
        <p:txBody>
          <a:bodyPr/>
          <a:lstStyle/>
          <a:p>
            <a:pPr algn="just"/>
            <a:r>
              <a:rPr lang="fr-FR" dirty="0"/>
              <a:t>Imprimez "Hello World" sur votre matrice de lumière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3267E-2348-407D-810B-CEFBF19B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9519D-A7BF-4908-A147-F1BC5406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D1EE24-273C-440F-BB28-6E470BAE9E78}"/>
              </a:ext>
            </a:extLst>
          </p:cNvPr>
          <p:cNvSpPr/>
          <p:nvPr/>
        </p:nvSpPr>
        <p:spPr>
          <a:xfrm>
            <a:off x="1112774" y="2020824"/>
            <a:ext cx="7123176" cy="21396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hub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hub.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__class__       __name__        __version__     BT_VCP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Image           USB_VCP         battery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button          display         info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led             motion          port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power_off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sound           status          supervision     temperature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hub.display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__class__       callback        clear           pixel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rotation        show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hub.display.show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('Hello World')</a:t>
            </a:r>
          </a:p>
        </p:txBody>
      </p:sp>
    </p:spTree>
    <p:extLst>
      <p:ext uri="{BB962C8B-B14F-4D97-AF65-F5344CB8AC3E}">
        <p14:creationId xmlns:p14="http://schemas.microsoft.com/office/powerpoint/2010/main" val="2048372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Générique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fr-FR" sz="1600" dirty="0"/>
              <a:t>Cette leçon a été créée par Sanjay </a:t>
            </a:r>
            <a:r>
              <a:rPr lang="fr-FR" sz="1600" dirty="0" err="1"/>
              <a:t>Seshan</a:t>
            </a:r>
            <a:r>
              <a:rPr lang="fr-FR" sz="1600" dirty="0"/>
              <a:t> et </a:t>
            </a:r>
            <a:r>
              <a:rPr lang="fr-FR" sz="1600" dirty="0" err="1"/>
              <a:t>Arvind</a:t>
            </a:r>
            <a:r>
              <a:rPr lang="fr-FR" sz="1600" dirty="0"/>
              <a:t> </a:t>
            </a:r>
            <a:r>
              <a:rPr lang="fr-FR" sz="1600" dirty="0" err="1"/>
              <a:t>Seshan</a:t>
            </a:r>
            <a:r>
              <a:rPr lang="fr-FR" sz="1600" dirty="0"/>
              <a:t> pour « SPIKE Prime </a:t>
            </a:r>
            <a:r>
              <a:rPr lang="fr-FR" sz="1600" dirty="0" err="1"/>
              <a:t>Lessons</a:t>
            </a:r>
            <a:r>
              <a:rPr lang="fr-FR" sz="1600" dirty="0"/>
              <a:t> »</a:t>
            </a:r>
          </a:p>
          <a:p>
            <a:r>
              <a:rPr lang="fr-FR" sz="1600" dirty="0"/>
              <a:t>D'autres leçons sont disponibles à l'adresse suivante </a:t>
            </a:r>
            <a:r>
              <a:rPr lang="en-US" sz="1600" dirty="0">
                <a:hlinkClick r:id="rId2"/>
              </a:rPr>
              <a:t>www.primelessons.org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260" y="5862802"/>
            <a:ext cx="8831580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fr-FR" altLang="en-US" sz="1200" dirty="0">
                <a:solidFill>
                  <a:srgbClr val="000000"/>
                </a:solidFill>
                <a:latin typeface="Helvetica Neue"/>
              </a:rPr>
              <a:t>Ce travail est autorisé dans le cadre d</a:t>
            </a:r>
            <a:r>
              <a:rPr lang="fr-FR" altLang="en-US" sz="1200" dirty="0">
                <a:solidFill>
                  <a:srgbClr val="000000"/>
                </a:solidFill>
                <a:latin typeface="Helvetica Neue"/>
                <a:hlinkClick r:id="rId3"/>
              </a:rPr>
              <a:t>’</a:t>
            </a:r>
            <a:r>
              <a:rPr lang="fr-FR" altLang="en-US" sz="1200" dirty="0">
                <a:solidFill>
                  <a:srgbClr val="000000"/>
                </a:solidFill>
                <a:latin typeface="Helvetica Neue"/>
              </a:rPr>
              <a:t>une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6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Objectifs</a:t>
            </a:r>
            <a:r>
              <a:rPr lang="en-US" dirty="0"/>
              <a:t> de la </a:t>
            </a:r>
            <a:r>
              <a:rPr lang="en-US" dirty="0" err="1"/>
              <a:t>leçon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pPr algn="just"/>
            <a:r>
              <a:rPr lang="fr-FR" dirty="0"/>
              <a:t>Apprenez à utiliser </a:t>
            </a:r>
            <a:r>
              <a:rPr lang="fr-FR" dirty="0" err="1"/>
              <a:t>MicroPython</a:t>
            </a:r>
            <a:r>
              <a:rPr lang="fr-FR" dirty="0"/>
              <a:t> </a:t>
            </a:r>
            <a:r>
              <a:rPr lang="fr-FR" dirty="0" err="1"/>
              <a:t>REPL</a:t>
            </a:r>
            <a:r>
              <a:rPr lang="fr-FR" dirty="0"/>
              <a:t> sur SPIKE Prime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Pour créer des programmes complets VS. Code à exécuter sur le hub, suivez les instructions à l'adresse </a:t>
            </a:r>
            <a:r>
              <a:rPr lang="fr-FR" dirty="0">
                <a:hlinkClick r:id="rId2"/>
              </a:rPr>
              <a:t>https://github.com/sanjayseshan/spikeprime-vscode/wiki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4882-B221-4FB7-B19A-6C3024B5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1 : Se connecter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2F43D-F525-4EE4-B1A3-91FBFC1D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7278"/>
            <a:ext cx="4783734" cy="466889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fr-FR" dirty="0"/>
              <a:t>Installez l'émulateur de terminal de votre choix</a:t>
            </a:r>
          </a:p>
          <a:p>
            <a:pPr algn="just"/>
            <a:r>
              <a:rPr lang="fr-FR" dirty="0"/>
              <a:t>Exemple : PuTTY </a:t>
            </a:r>
            <a:r>
              <a:rPr lang="fr-FR" dirty="0">
                <a:hlinkClick r:id="rId2"/>
              </a:rPr>
              <a:t>https://www.putty.org/</a:t>
            </a:r>
            <a:endParaRPr lang="fr-FR" dirty="0"/>
          </a:p>
          <a:p>
            <a:pPr algn="just"/>
            <a:endParaRPr lang="fr-FR" dirty="0"/>
          </a:p>
          <a:p>
            <a:pPr algn="just"/>
            <a:r>
              <a:rPr lang="fr-FR" dirty="0"/>
              <a:t>Assurez-vous que votre logiciel SPIKE Prime ne fonctionne pas</a:t>
            </a:r>
          </a:p>
          <a:p>
            <a:pPr algn="just"/>
            <a:r>
              <a:rPr lang="fr-FR" dirty="0"/>
              <a:t>Connectez le Hub à votre ordinateur via le port USB</a:t>
            </a:r>
          </a:p>
          <a:p>
            <a:pPr algn="just"/>
            <a:r>
              <a:rPr lang="fr-FR" dirty="0"/>
              <a:t>Trouvez le port</a:t>
            </a:r>
          </a:p>
          <a:p>
            <a:pPr marL="720725" lvl="1" indent="-360363" algn="just">
              <a:buFont typeface="Wingdings" panose="05000000000000000000" pitchFamily="2" charset="2"/>
              <a:buChar char="q"/>
            </a:pPr>
            <a:r>
              <a:rPr lang="fr-FR" dirty="0"/>
              <a:t>Sur un PC, regardez dans votre gestionnaire de périphériques (dans le menu Démarrer Outils administratifs de Windows Gestionnaire de périphériques) sous série pour voir quels ports série vous avez connectés</a:t>
            </a:r>
          </a:p>
          <a:p>
            <a:pPr marL="720725" lvl="1" indent="-360363" algn="just">
              <a:buFont typeface="Wingdings" panose="05000000000000000000" pitchFamily="2" charset="2"/>
              <a:buChar char="q"/>
            </a:pPr>
            <a:r>
              <a:rPr lang="fr-FR" dirty="0"/>
              <a:t>Si vous avez plusieurs ports série USB, essayez de vous déconnecter et de vous reconnecter pour voir lequel apparaît</a:t>
            </a:r>
          </a:p>
          <a:p>
            <a:pPr algn="just"/>
            <a:r>
              <a:rPr lang="fr-FR" dirty="0"/>
              <a:t>Connectez-vous au port de droite à 115200 bauds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F0E6D-637D-49EF-9CEB-DCC85999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1EA1-9461-4403-98CB-A4D6793D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D5ED98-107B-4A4B-9954-356ED5B5B37C}"/>
              </a:ext>
            </a:extLst>
          </p:cNvPr>
          <p:cNvGrpSpPr/>
          <p:nvPr/>
        </p:nvGrpSpPr>
        <p:grpSpPr>
          <a:xfrm>
            <a:off x="5582252" y="3393378"/>
            <a:ext cx="2879720" cy="2815868"/>
            <a:chOff x="5925952" y="1168440"/>
            <a:chExt cx="2879720" cy="28158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A17126-F576-49AE-A420-B9C8F784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5952" y="1168440"/>
              <a:ext cx="2879720" cy="28158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1DD9CC-8E7E-4BD5-B736-82B0167DA78C}"/>
                </a:ext>
              </a:extLst>
            </p:cNvPr>
            <p:cNvSpPr/>
            <p:nvPr/>
          </p:nvSpPr>
          <p:spPr>
            <a:xfrm>
              <a:off x="6952500" y="1746504"/>
              <a:ext cx="1737360" cy="58521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ACF75E-4A38-4A9C-B4E4-FB23FF0EA8BE}"/>
              </a:ext>
            </a:extLst>
          </p:cNvPr>
          <p:cNvGrpSpPr/>
          <p:nvPr/>
        </p:nvGrpSpPr>
        <p:grpSpPr>
          <a:xfrm>
            <a:off x="5166140" y="1247278"/>
            <a:ext cx="3711944" cy="2028986"/>
            <a:chOff x="5108330" y="4107067"/>
            <a:chExt cx="3711944" cy="2028986"/>
          </a:xfrm>
        </p:grpSpPr>
        <p:pic>
          <p:nvPicPr>
            <p:cNvPr id="21" name="Picture 20" descr="Computer Management">
              <a:extLst>
                <a:ext uri="{FF2B5EF4-FFF2-40B4-BE49-F238E27FC236}">
                  <a16:creationId xmlns:a16="http://schemas.microsoft.com/office/drawing/2014/main" id="{83CA093A-A4D1-487A-B1E7-D5A1DF5E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8330" y="4107067"/>
              <a:ext cx="3711944" cy="202898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7B6E10-595E-4A55-AE92-9E7F31F46FE4}"/>
                </a:ext>
              </a:extLst>
            </p:cNvPr>
            <p:cNvSpPr/>
            <p:nvPr/>
          </p:nvSpPr>
          <p:spPr>
            <a:xfrm>
              <a:off x="6330606" y="5393106"/>
              <a:ext cx="1316724" cy="22660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047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8FC7-8B0C-40A7-9986-640F94D3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1 : Se connecter (Debian GNU/Linux)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2E89-6FA8-4499-9D6A-D522E903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185008" cy="5082601"/>
          </a:xfrm>
        </p:spPr>
        <p:txBody>
          <a:bodyPr/>
          <a:lstStyle/>
          <a:p>
            <a:pPr marL="342900" indent="-342900" algn="just">
              <a:buFont typeface="+mj-lt"/>
              <a:buAutoNum type="arabicPeriod"/>
            </a:pPr>
            <a:r>
              <a:rPr lang="fr-FR" dirty="0"/>
              <a:t>Ouvrez le terminal - Vous pouvez le trouver habituellement sous Applications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System Tools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r-FR" dirty="0"/>
              <a:t>Tapez les commandes suivantes (pour Debian et ses dérivés) :</a:t>
            </a:r>
            <a:endParaRPr lang="en-US" dirty="0">
              <a:sym typeface="Wingdings" panose="05000000000000000000" pitchFamily="2" charset="2"/>
            </a:endParaRPr>
          </a:p>
          <a:p>
            <a:pPr marL="666900" lvl="1" indent="-342900" algn="just">
              <a:buFont typeface="+mj-lt"/>
              <a:buAutoNum type="arabicPeriod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apt-get update</a:t>
            </a:r>
          </a:p>
          <a:p>
            <a:pPr marL="666900" lvl="1" indent="-342900" algn="just">
              <a:buFont typeface="+mj-lt"/>
              <a:buAutoNum type="arabicPeriod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apt-get install –y screen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Branchez votre Hub et lancez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dmesg</a:t>
            </a:r>
            <a:r>
              <a:rPr lang="fr-FR" dirty="0">
                <a:sym typeface="Wingdings" panose="05000000000000000000" pitchFamily="2" charset="2"/>
              </a:rPr>
              <a:t>. Une longue liste de messages de log s'affichera. La dernière ligne (ou presque) doit contenir le périphérique USB </a:t>
            </a:r>
            <a:r>
              <a:rPr lang="fr-FR" dirty="0" err="1">
                <a:sym typeface="Wingdings" panose="05000000000000000000" pitchFamily="2" charset="2"/>
              </a:rPr>
              <a:t>ACM</a:t>
            </a:r>
            <a:r>
              <a:rPr lang="fr-FR" dirty="0">
                <a:sym typeface="Wingdings" panose="05000000000000000000" pitchFamily="2" charset="2"/>
              </a:rPr>
              <a:t> et l'identifiant similaire à 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ttyACM0</a:t>
            </a:r>
            <a:r>
              <a:rPr lang="fr-FR" dirty="0">
                <a:sym typeface="Wingdings" panose="05000000000000000000" pitchFamily="2" charset="2"/>
              </a:rPr>
              <a:t>. Si vous ne le trouvez pas, cherchez d'abord LEGO Technic Large Hub.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Lancez l'écran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/dev/ttyACM0 115200</a:t>
            </a:r>
            <a:r>
              <a:rPr lang="fr-FR" dirty="0">
                <a:sym typeface="Wingdings" panose="05000000000000000000" pitchFamily="2" charset="2"/>
              </a:rPr>
              <a:t>. Remplacez 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ttyACM0</a:t>
            </a:r>
            <a:r>
              <a:rPr lang="fr-FR" dirty="0">
                <a:sym typeface="Wingdings" panose="05000000000000000000" pitchFamily="2" charset="2"/>
              </a:rPr>
              <a:t> par votre identifiant</a:t>
            </a:r>
            <a:endParaRPr lang="en-US" dirty="0"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0FDAC-0F8C-48D3-B738-4C07CB04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9B59B-4169-4300-9C75-8982DDD6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565C35D-9D03-4D3B-AE65-318B82A4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66" y="2976259"/>
            <a:ext cx="65" cy="320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284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419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1102C3-46E7-4795-8066-CC7CA53ED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1" t="20666" r="43900" b="33467"/>
          <a:stretch/>
        </p:blipFill>
        <p:spPr>
          <a:xfrm>
            <a:off x="5440199" y="2249424"/>
            <a:ext cx="3537703" cy="23591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C6B25F-251B-4306-8D10-69FC1DF44DFC}"/>
              </a:ext>
            </a:extLst>
          </p:cNvPr>
          <p:cNvSpPr/>
          <p:nvPr/>
        </p:nvSpPr>
        <p:spPr>
          <a:xfrm>
            <a:off x="6062472" y="4343538"/>
            <a:ext cx="1953118" cy="226608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0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DE17-74B2-401F-8E18-DAD6763F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Étape 1 : Se connecter (Mac os x)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32C25-6F7C-44CE-90A1-56FCC4097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403696" cy="5082601"/>
          </a:xfrm>
        </p:spPr>
        <p:txBody>
          <a:bodyPr>
            <a:norm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fr-FR" dirty="0"/>
              <a:t>Ouvrez le terminal - Vous pouvez le trouver habituellement sous Applications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Utilities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r-FR" dirty="0"/>
              <a:t>Exécutez 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 /dev/ |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fgrep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fgrep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tty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pour trouver le port du hub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fr-FR" dirty="0"/>
              <a:t>Exécutez l'écran 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/dev/tty.usbmode366A398231381 115200</a:t>
            </a:r>
            <a:r>
              <a:rPr lang="fr-FR" dirty="0"/>
              <a:t>. Remplacez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tty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r>
              <a:rPr lang="fr-FR" dirty="0"/>
              <a:t>par la sortie de la première commande. S'il y avait plusieurs sorties, essayez-les toutes jusqu'à ce que vous obteniez la bonne.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fr-FR" dirty="0"/>
              <a:t>Vous trouverez ci-dessous un exemple de commandes en cours d'exécution. La sortie de l'ordinateur est en vert, les commandes que vous tapez sont en noir.</a:t>
            </a:r>
          </a:p>
          <a:p>
            <a:pPr marL="0" indent="0" algn="just">
              <a:buNone/>
            </a:pPr>
            <a:endParaRPr lang="en-US" dirty="0"/>
          </a:p>
          <a:p>
            <a:pPr marL="324000" lvl="1" indent="0" algn="just">
              <a:buNone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ls /dev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fgrep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fgrep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 algn="just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tty.usbmodem366A39831234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 algn="just">
              <a:buNone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screen /dev/tty.usbmodem366A39831234</a:t>
            </a:r>
          </a:p>
          <a:p>
            <a:pPr marL="0" indent="0" algn="just">
              <a:buNone/>
            </a:pPr>
            <a:r>
              <a:rPr lang="en-US" dirty="0"/>
              <a:t>     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B8E5D-1129-4594-9826-8DB18EAF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DD3EB-05C9-4F85-B3B4-D7475A3B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7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62CC-57BB-42FE-9704-8729B22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Étape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E81FD-77DD-4F68-9938-84ACCC15A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4416912" cy="1898757"/>
          </a:xfrm>
        </p:spPr>
        <p:txBody>
          <a:bodyPr/>
          <a:lstStyle/>
          <a:p>
            <a:pPr algn="just"/>
            <a:r>
              <a:rPr lang="fr-FR" dirty="0"/>
              <a:t>Vous pouvez voir défiler beaucoup de chiffres. C'est le journal des capteurs et des moteurs.</a:t>
            </a:r>
          </a:p>
          <a:p>
            <a:pPr algn="just"/>
            <a:r>
              <a:rPr lang="fr-FR" dirty="0"/>
              <a:t>Hit Control-C</a:t>
            </a:r>
          </a:p>
          <a:p>
            <a:pPr algn="just"/>
            <a:r>
              <a:rPr lang="fr-FR" dirty="0"/>
              <a:t>Vous serez prêt à programmer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AAC7E-3882-4FC4-A664-CFE6CA78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93FA0-7176-41D7-9BA7-CED0E309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CAC12-5DA9-41DB-8FE0-3DCA5660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09" y="1268046"/>
            <a:ext cx="3599731" cy="2260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3A20C-61CB-43A2-9B8C-98B81A84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590" y="4031170"/>
            <a:ext cx="6838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0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6709-0960-4067-9B38-0D1FEBD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/>
              <a:t>Module Hub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6E019F-CE16-4607-A0DC-3B6FA8865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module python "Hub" contient toutes les fonctions/objets clés qui sont nécessaires pour interagir avec le Hub SPIKE Prime.</a:t>
            </a:r>
          </a:p>
          <a:p>
            <a:r>
              <a:rPr lang="fr-FR" dirty="0"/>
              <a:t>Pour accéder à ce module, vous devez d'abord "importer" le module. Tapez "import hub" à l'invite </a:t>
            </a:r>
            <a:r>
              <a:rPr lang="fr-FR" dirty="0" err="1"/>
              <a:t>MicroPython</a:t>
            </a:r>
            <a:endParaRPr lang="fr-FR" dirty="0"/>
          </a:p>
          <a:p>
            <a:endParaRPr lang="en-US" dirty="0"/>
          </a:p>
          <a:p>
            <a:endParaRPr lang="en-US" dirty="0"/>
          </a:p>
          <a:p>
            <a:r>
              <a:rPr lang="fr-FR" dirty="0"/>
              <a:t>Une fois que vous avez importé le hub, vous pouvez explorer certaines des interfaces qu'il expose en utilisant l'</a:t>
            </a:r>
            <a:r>
              <a:rPr lang="fr-FR" dirty="0" err="1"/>
              <a:t>auto-completion</a:t>
            </a:r>
            <a:r>
              <a:rPr lang="fr-FR" dirty="0"/>
              <a:t>.   Tapez "Hub". (assurez-vous d'inclure la période) et appuyez ensuite sur le bouton "Tab"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3267E-2348-407D-810B-CEFBF19B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9519D-A7BF-4908-A147-F1BC5406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3C7E8-8D09-4195-B4DB-1B1DD97B2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" b="56681"/>
          <a:stretch/>
        </p:blipFill>
        <p:spPr>
          <a:xfrm>
            <a:off x="1499615" y="2614944"/>
            <a:ext cx="5327883" cy="5509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A9911A-0095-4327-9CD7-D82B3F1F7DFB}"/>
              </a:ext>
            </a:extLst>
          </p:cNvPr>
          <p:cNvSpPr/>
          <p:nvPr/>
        </p:nvSpPr>
        <p:spPr>
          <a:xfrm>
            <a:off x="1672399" y="4224528"/>
            <a:ext cx="5751576" cy="15666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hub.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__class__       __name__        __version__     BT_VCP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Image           USB_VCP         battery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button          display         info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led             motion          port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power_off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sound           status          supervision     temperature</a:t>
            </a:r>
          </a:p>
        </p:txBody>
      </p:sp>
    </p:spTree>
    <p:extLst>
      <p:ext uri="{BB962C8B-B14F-4D97-AF65-F5344CB8AC3E}">
        <p14:creationId xmlns:p14="http://schemas.microsoft.com/office/powerpoint/2010/main" val="239952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D9CC-630F-4BEB-B96C-5074B56D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Commande</a:t>
            </a:r>
            <a:r>
              <a:rPr lang="en-US" dirty="0"/>
              <a:t> </a:t>
            </a:r>
            <a:r>
              <a:rPr lang="en-US" dirty="0" err="1"/>
              <a:t>d'aide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FA09-3B87-4CBC-99CC-F0343D6A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MicroPython</a:t>
            </a:r>
            <a:r>
              <a:rPr lang="fr-FR" dirty="0"/>
              <a:t> sur brique fournit également un outil d'aide limité. Pour accéder à l'aide, tapez "help()"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3359-5880-44F0-A906-D844CDA8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4B257-1BF2-4F84-890B-51FFE89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21260-126F-4DB0-9A60-1A9A0C80F6F4}"/>
              </a:ext>
            </a:extLst>
          </p:cNvPr>
          <p:cNvSpPr/>
          <p:nvPr/>
        </p:nvSpPr>
        <p:spPr>
          <a:xfrm>
            <a:off x="1475634" y="2042899"/>
            <a:ext cx="6190488" cy="3529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help()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Welcome to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MicroPython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online help please visit http://micropython.org/help/.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Quick overview of commands for the board: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hub.info()    -- print some general information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hub.status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 -- print sensor 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Control commands: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CTRL-A        -- on a blank line, enter raw REPL mode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CTRL-B        -- on a blank line, enter normal REPL mode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CTRL-C        -- interrupt a running program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CTRL-D        -- on a blank line, do a soft reset of the board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CTRL-E        -- on a blank line, enter paste mode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further help on a specific object, type help(obj)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a list of available modules, type help('modules')</a:t>
            </a:r>
          </a:p>
        </p:txBody>
      </p:sp>
    </p:spTree>
    <p:extLst>
      <p:ext uri="{BB962C8B-B14F-4D97-AF65-F5344CB8AC3E}">
        <p14:creationId xmlns:p14="http://schemas.microsoft.com/office/powerpoint/2010/main" val="397199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D9CC-630F-4BEB-B96C-5074B56D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Autres</a:t>
            </a:r>
            <a:r>
              <a:rPr lang="en-US" dirty="0"/>
              <a:t> modules/</a:t>
            </a:r>
            <a:r>
              <a:rPr lang="en-US" dirty="0" err="1"/>
              <a:t>bibliothèques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FA09-3B87-4CBC-99CC-F0343D6A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Tapez</a:t>
            </a:r>
            <a:r>
              <a:rPr lang="en-US" dirty="0"/>
              <a:t> la </a:t>
            </a:r>
            <a:r>
              <a:rPr lang="en-US" dirty="0" err="1"/>
              <a:t>commande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help(‘modules‘) </a:t>
            </a:r>
            <a:r>
              <a:rPr lang="en-US" dirty="0"/>
              <a:t>(</a:t>
            </a:r>
            <a:r>
              <a:rPr lang="fr-FR" dirty="0"/>
              <a:t>assurez-vous de taper les cotations	</a:t>
            </a:r>
            <a:r>
              <a:rPr lang="en-US" dirty="0"/>
              <a:t>)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fr-FR" dirty="0"/>
              <a:t>Vous trouverez ici une liste des modules disponibles sur le site SPIKE Prime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3359-5880-44F0-A906-D844CDA8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4B257-1BF2-4F84-890B-51FFE89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21260-126F-4DB0-9A60-1A9A0C80F6F4}"/>
              </a:ext>
            </a:extLst>
          </p:cNvPr>
          <p:cNvSpPr/>
          <p:nvPr/>
        </p:nvSpPr>
        <p:spPr>
          <a:xfrm>
            <a:off x="1453448" y="1600200"/>
            <a:ext cx="6190488" cy="26426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help('modules')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__main__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heapq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struct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umachine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onewire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hub               sys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array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time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urandom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binascii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json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ubinascii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machine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ucollections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uselect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math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uctypes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ustruct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collections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micropython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uerrno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utime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uhashlib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utimeq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firmware          random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uheapq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uzlib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re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hashlib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select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ujson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Plus any modules on the filesystem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777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1436</TotalTime>
  <Words>1346</Words>
  <Application>Microsoft Office PowerPoint</Application>
  <PresentationFormat>Affichage à l'écran (4:3)</PresentationFormat>
  <Paragraphs>157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Gill Sans MT</vt:lpstr>
      <vt:lpstr>Helvetica Neue</vt:lpstr>
      <vt:lpstr>Wingdings</vt:lpstr>
      <vt:lpstr>Wingdings 2</vt:lpstr>
      <vt:lpstr>Dividend</vt:lpstr>
      <vt:lpstr>Introduction a Micropython</vt:lpstr>
      <vt:lpstr>Objectifs de la leçon</vt:lpstr>
      <vt:lpstr>Étape 1 : Se connecter (Windows)</vt:lpstr>
      <vt:lpstr>Étape 1 : Se connecter (Debian GNU/Linux)</vt:lpstr>
      <vt:lpstr>Étape 1 : Se connecter (Mac os x)</vt:lpstr>
      <vt:lpstr>Étape 2</vt:lpstr>
      <vt:lpstr>Module Hub</vt:lpstr>
      <vt:lpstr>Commande d'aide</vt:lpstr>
      <vt:lpstr>Autres modules/bibliothèques</vt:lpstr>
      <vt:lpstr>Autres modules/bibliothèques</vt:lpstr>
      <vt:lpstr>DÉFI 1 : BONJOUR LE MONDE</vt:lpstr>
      <vt:lpstr>DÉFI 1 : BONJOUR LE MONDE</vt:lpstr>
      <vt:lpstr>Générique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Sofia BEN SOUDA</cp:lastModifiedBy>
  <cp:revision>143</cp:revision>
  <dcterms:created xsi:type="dcterms:W3CDTF">2016-07-04T02:35:12Z</dcterms:created>
  <dcterms:modified xsi:type="dcterms:W3CDTF">2020-08-02T16:56:47Z</dcterms:modified>
</cp:coreProperties>
</file>